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493E51-06C7-458B-8A36-62ADC7E970E6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8C467-73B3-4F22-8942-CDEFE1574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933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60BE-52A1-4C8A-BBF5-EC905F11F925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IEPEC | October 6-8 | Denver, Co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383A-A672-4944-AEE8-3AFA3084789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0941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7DB8-6D56-41B4-B2D5-DDD0FD5ABE2B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IEPEC | October 6-8 | Denver, Co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383A-A672-4944-AEE8-3AFA30847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664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EC01-D044-43C9-9337-49198AB52E16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IEPEC | October 6-8 | Denver, Co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383A-A672-4944-AEE8-3AFA30847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422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E6DD-377E-435E-8ACD-BC512D7750FF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IEPEC | October 6-8 | Denver, Co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383A-A672-4944-AEE8-3AFA30847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107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D46E-1A11-42CC-AF14-C98390253F89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IEPEC | October 6-8 | Denver, Co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383A-A672-4944-AEE8-3AFA3084789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5268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E2B6B-7CEE-45A2-8944-3451CF66F147}" type="datetime1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IEPEC | October 6-8 | Denver, Co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383A-A672-4944-AEE8-3AFA30847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09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1CC8F-B30B-4954-82A6-9082A04EBC7E}" type="datetime1">
              <a:rPr lang="en-US" smtClean="0"/>
              <a:t>5/7/2025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IEPEC | October 6-8 | Denver, Co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383A-A672-4944-AEE8-3AFA30847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22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EA2F5-3EB3-493A-B589-A0B7D03D399D}" type="datetime1">
              <a:rPr lang="en-US" smtClean="0"/>
              <a:t>5/7/2025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IEPEC | October 6-8 | Denver, Co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383A-A672-4944-AEE8-3AFA30847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61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1A8CE-0377-4C78-9D29-2AD52F26AF7A}" type="datetime1">
              <a:rPr lang="en-US" smtClean="0"/>
              <a:t>5/7/2025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IEPEC | October 6-8 | Denver, Co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383A-A672-4944-AEE8-3AFA30847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1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70B9FA8-D7E6-4633-AC3F-3BDFB59EF5C3}" type="datetime1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IEPEC | October 6-8 | Denver, Co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C27383A-A672-4944-AEE8-3AFA30847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059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7D8F-E6BC-4B55-9FE9-C725087CD892}" type="datetime1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IEPEC | October 6-8 | Denver, Co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383A-A672-4944-AEE8-3AFA30847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926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7089D14-274D-4CAD-AB3E-6D6F9605A3BF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IEPEC | October 6-8 | Denver, Co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C27383A-A672-4944-AEE8-3AFA3084789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4868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30F44-538D-4019-A4D1-ECBB703E1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7FD9AF-72AA-4654-B3CF-DDC43503FE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061E03-215B-49E6-BD45-F3CADFBD7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IEPEC | October 6-8 | Denver, Co</a:t>
            </a:r>
          </a:p>
        </p:txBody>
      </p:sp>
    </p:spTree>
    <p:extLst>
      <p:ext uri="{BB962C8B-B14F-4D97-AF65-F5344CB8AC3E}">
        <p14:creationId xmlns:p14="http://schemas.microsoft.com/office/powerpoint/2010/main" val="2930663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6CCA4-FF1E-FE22-0F04-3D918398F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B3695-C55D-BB08-2FBC-2F0BBB7E4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FC8BEC-13B3-EA25-B635-25699347E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IEPEC | October 6-8 | Denver, 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775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3C2DF-4243-EF20-5E9D-D149C4A63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051F8E-91A7-942F-280D-F304B8AAD7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D60CC4-C681-E7E8-906C-266FB99AE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IEPEC | October 6-8 | Denver, 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42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9D9B0-AF9F-EA53-E259-BFAB6F435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750B7-395E-CD1B-874A-9F73000F986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212028-232B-73F9-8193-7BF219F274F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AA48A-82B0-F79B-5B48-8B8839E63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IEPEC | October 6-8 | Denver, 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398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9184E-AEFC-CC7A-10FB-8C1CE328D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03F236-4891-BFDD-0401-0A90ED1F76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5774B8-79D7-E56A-9CDB-57FBD7836FC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6B578-6BD2-D115-1C60-4341ED4D4D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B71582-5194-BD44-0B29-2671213ABC9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BBA5298-FCF0-8B74-A15B-BD868EA56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IEPEC | October 6-8 | Denver, 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499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F9FA5-7FF0-E096-7788-DBEF94E74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CCF0EC-C6AD-C16F-CADF-3D7C2730E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IEPEC | October 6-8 | Denver, 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501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6795A35-B312-DC1A-912D-870B30751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IEPEC | October 6-8 | Denver, 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975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1F66A-14A1-F45F-8EE3-51E6068F3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8C0D0-FD91-6137-3B44-5659C4A7D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148A29-ADD7-9421-CE33-BC3E730DE29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7079EF-C8B9-663B-A70C-825DDCB24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IEPEC | October 6-8 | Denver, 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6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C1EE8-0ED8-3A72-A16D-8A29F64E6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2D9F36-EB6E-A461-81B9-7A1095610152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545412-4460-0F72-777D-D1010DF8BD8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90AA0-ACC0-B4F5-EA9E-6A5DEED2F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IEPEC | October 6-8 | Denver, 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72672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EPEC template" id="{BA03BF90-4F70-4298-9366-208A4F3A2F43}" vid="{81C084F4-8CD7-47CC-8FA3-C174688AB4C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IEPEC template</Template>
  <TotalTime>5</TotalTime>
  <Words>72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Calibri Light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 Chitwood</dc:creator>
  <cp:lastModifiedBy>Sarah Castor</cp:lastModifiedBy>
  <cp:revision>3</cp:revision>
  <dcterms:created xsi:type="dcterms:W3CDTF">2021-07-21T13:12:15Z</dcterms:created>
  <dcterms:modified xsi:type="dcterms:W3CDTF">2025-05-07T19:33:20Z</dcterms:modified>
</cp:coreProperties>
</file>